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07" r:id="rId5"/>
    <p:sldId id="308" r:id="rId6"/>
    <p:sldId id="296" r:id="rId7"/>
    <p:sldId id="303" r:id="rId8"/>
    <p:sldId id="315" r:id="rId9"/>
    <p:sldId id="312" r:id="rId10"/>
    <p:sldId id="316" r:id="rId11"/>
    <p:sldId id="306" r:id="rId12"/>
    <p:sldId id="321" r:id="rId13"/>
    <p:sldId id="322" r:id="rId14"/>
    <p:sldId id="305" r:id="rId15"/>
    <p:sldId id="311" r:id="rId16"/>
    <p:sldId id="326" r:id="rId17"/>
    <p:sldId id="317" r:id="rId18"/>
    <p:sldId id="309" r:id="rId19"/>
    <p:sldId id="325" r:id="rId20"/>
    <p:sldId id="327" r:id="rId21"/>
    <p:sldId id="320" r:id="rId22"/>
    <p:sldId id="328" r:id="rId23"/>
    <p:sldId id="319" r:id="rId24"/>
  </p:sldIdLst>
  <p:sldSz cx="12188825" cy="6858000"/>
  <p:notesSz cx="6858000" cy="9144000"/>
  <p:custDataLst>
    <p:tags r:id="rId27"/>
  </p:custData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94660"/>
  </p:normalViewPr>
  <p:slideViewPr>
    <p:cSldViewPr showGuides="1">
      <p:cViewPr varScale="1">
        <p:scale>
          <a:sx n="70" d="100"/>
          <a:sy n="70" d="100"/>
        </p:scale>
        <p:origin x="66" y="30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8" d="100"/>
          <a:sy n="98" d="100"/>
        </p:scale>
        <p:origin x="251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B2B5CFA-55FE-4DA2-B034-7A7273C68FF4}" type="datetime1">
              <a:rPr lang="fr-FR" smtClean="0"/>
              <a:pPr algn="r" rtl="0"/>
              <a:t>30/12/2020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F3F51F31-F919-4287-8248-B7EA7F4A28E5}" type="datetime1">
              <a:rPr lang="fr-FR" smtClean="0"/>
              <a:pPr/>
              <a:t>30/12/2020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7728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3169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7600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7600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7600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3169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7600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7600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7600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7600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3169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7600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7600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7600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7600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7600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7600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3169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3169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 rtlCol="0">
            <a:noAutofit/>
          </a:bodyPr>
          <a:lstStyle>
            <a:lvl1pPr algn="ctr" rtl="0">
              <a:lnSpc>
                <a:spcPct val="80000"/>
              </a:lnSpc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833CBC-F892-4981-8840-E49CD2FC5A67}" type="datetime1">
              <a:rPr lang="fr-FR" smtClean="0"/>
              <a:pPr rtl="0"/>
              <a:t>30/12/2020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678357-B222-4635-A87D-6BB63E3FF536}" type="datetime1">
              <a:rPr lang="fr-FR" smtClean="0"/>
              <a:pPr rtl="0"/>
              <a:t>30/12/2020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rtlCol="0" anchor="b">
            <a:normAutofit/>
          </a:bodyPr>
          <a:lstStyle>
            <a:lvl1pPr algn="l" rtl="0">
              <a:defRPr sz="3600" b="0"/>
            </a:lvl1pPr>
          </a:lstStyle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3" y="685800"/>
            <a:ext cx="6477000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3124201" cy="1828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dirty="0" smtClean="0"/>
              <a:t>Modifiez les styles du texte du masque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FE43E4-F65B-47F3-9AC5-30D4C22B9549}" type="datetime1">
              <a:rPr lang="fr-FR" smtClean="0"/>
              <a:pPr rtl="0"/>
              <a:t>30/12/2020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0" name="Rectangle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rtlCol="0" anchor="b">
            <a:normAutofit/>
          </a:bodyPr>
          <a:lstStyle>
            <a:lvl1pPr algn="l" rtl="0">
              <a:defRPr sz="3600" b="0"/>
            </a:lvl1pPr>
          </a:lstStyle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’image 2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923212" y="4423913"/>
            <a:ext cx="3124201" cy="174828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dirty="0" smtClean="0"/>
              <a:t>Modifiez les styles du texte du masque</a:t>
            </a:r>
            <a:endParaRPr lang="fr-FR" dirty="0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EEA630-1A52-4387-AAB7-75EB60226B73}" type="datetime1">
              <a:rPr lang="fr-FR" smtClean="0"/>
              <a:pPr rtl="0"/>
              <a:t>30/12/2020</a:t>
            </a:fld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254E4E-E662-4B8F-B4A4-CCBC0FCE44BF}" type="datetime1">
              <a:rPr lang="fr-FR" smtClean="0"/>
              <a:pPr rtl="0"/>
              <a:t>30/12/2020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 rtlCol="0"/>
          <a:lstStyle/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41413" y="685800"/>
            <a:ext cx="7924799" cy="5486400"/>
          </a:xfrm>
        </p:spPr>
        <p:txBody>
          <a:bodyPr vert="eaVert" rtlCol="0"/>
          <a:lstStyle/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1B4F0B-75A0-4D19-A3FB-4D639EC19D58}" type="datetime1">
              <a:rPr lang="fr-FR" smtClean="0"/>
              <a:pPr rtl="0"/>
              <a:t>30/12/2020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 avec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8" name="Rectangle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9" name="Rectangle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10EBD9-74FB-41F6-9817-8A322C42AC10}" type="datetime1">
              <a:rPr lang="fr-FR" smtClean="0"/>
              <a:pPr rtl="0"/>
              <a:t>30/12/2020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  <p:sp>
        <p:nvSpPr>
          <p:cNvPr id="11" name="Espace réservé d’image 10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 rtl="0">
              <a:buNone/>
              <a:defRPr/>
            </a:lvl1pPr>
          </a:lstStyle>
          <a:p>
            <a:pPr rtl="0"/>
            <a:endParaRPr lang="fr-FR" dirty="0"/>
          </a:p>
        </p:txBody>
      </p:sp>
      <p:sp>
        <p:nvSpPr>
          <p:cNvPr id="12" name="Espace réservé d’image 10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 rtl="0">
              <a:buNone/>
              <a:defRPr/>
            </a:lvl1pPr>
          </a:lstStyle>
          <a:p>
            <a:pPr rtl="0"/>
            <a:endParaRPr lang="fr-FR" dirty="0"/>
          </a:p>
        </p:txBody>
      </p:sp>
      <p:sp>
        <p:nvSpPr>
          <p:cNvPr id="13" name="Espace réservé d’image 10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 rtl="0">
              <a:buNone/>
              <a:defRPr/>
            </a:lvl1pPr>
          </a:lstStyle>
          <a:p>
            <a:pPr rtl="0"/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 rtlCol="0">
            <a:normAutofit/>
          </a:bodyPr>
          <a:lstStyle>
            <a:lvl1pPr algn="ctr" rtl="0">
              <a:lnSpc>
                <a:spcPct val="80000"/>
              </a:lnSpc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 secondaire avec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D7CC10-163C-4296-900A-B9477F907289}" type="datetime1">
              <a:rPr lang="fr-FR" smtClean="0"/>
              <a:pPr rtl="0"/>
              <a:t>30/12/2020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  <p:sp>
        <p:nvSpPr>
          <p:cNvPr id="11" name="Espace réservé d’image 10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0" indent="0" algn="ctr" rtl="0">
              <a:buNone/>
              <a:defRPr/>
            </a:lvl1pPr>
          </a:lstStyle>
          <a:p>
            <a:pPr rtl="0"/>
            <a:endParaRPr lang="fr-FR" dirty="0"/>
          </a:p>
        </p:txBody>
      </p:sp>
      <p:sp>
        <p:nvSpPr>
          <p:cNvPr id="12" name="Espace réservé d’image 10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 rtl="0">
              <a:buNone/>
              <a:defRPr/>
            </a:lvl1pPr>
          </a:lstStyle>
          <a:p>
            <a:pPr marL="45720" lvl="0" indent="0" algn="ctr" rtl="0"/>
            <a:endParaRPr lang="fr-FR" dirty="0"/>
          </a:p>
        </p:txBody>
      </p:sp>
      <p:sp>
        <p:nvSpPr>
          <p:cNvPr id="13" name="Espace réservé d’image 10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 rtl="0">
              <a:buNone/>
              <a:defRPr/>
            </a:lvl1pPr>
          </a:lstStyle>
          <a:p>
            <a:pPr marL="45720" lvl="0" indent="0" algn="ctr" rtl="0"/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 rtlCol="0">
            <a:normAutofit/>
          </a:bodyPr>
          <a:lstStyle>
            <a:lvl1pPr algn="ctr" rtl="0">
              <a:lnSpc>
                <a:spcPct val="80000"/>
              </a:lnSpc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</a:lstStyle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31FA42-2E58-402A-B55A-0175BFD42E0C}" type="datetime1">
              <a:rPr lang="fr-FR" smtClean="0"/>
              <a:pPr rtl="0"/>
              <a:t>30/12/2020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/>
          <a:lstStyle/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 rtlCol="0"/>
          <a:lstStyle>
            <a:lvl5pPr algn="l" rtl="0">
              <a:defRPr/>
            </a:lvl5pPr>
          </a:lstStyle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039F16-DAD5-4242-ABB4-0B8D8B72ADF9}" type="datetime1">
              <a:rPr lang="fr-FR" smtClean="0"/>
              <a:pPr rtl="0"/>
              <a:t>30/12/2020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Espace réservé d’image 13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 rtlCol="0">
            <a:normAutofit/>
          </a:bodyPr>
          <a:lstStyle>
            <a:lvl1pPr marL="45720" indent="0" algn="ctr" rtl="0">
              <a:buNone/>
              <a:defRPr sz="1600"/>
            </a:lvl1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rtlCol="0" anchor="b">
            <a:normAutofit/>
          </a:bodyPr>
          <a:lstStyle>
            <a:lvl1pPr algn="ctr" rtl="0">
              <a:lnSpc>
                <a:spcPct val="80000"/>
              </a:lnSpc>
              <a:defRPr sz="6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3" y="4572000"/>
            <a:ext cx="9144000" cy="1066799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dirty="0" smtClean="0"/>
              <a:t>Modifiez les styles du texte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58E39F-278C-48B0-B10A-A6AABA5F555D}" type="datetime1">
              <a:rPr lang="fr-FR" smtClean="0"/>
              <a:pPr rtl="0"/>
              <a:t>30/12/2020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4480560" cy="4529137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B33546-D914-45A0-8BB0-C43E50E70E8C}" type="datetime1">
              <a:rPr lang="fr-FR" smtClean="0"/>
              <a:pPr rtl="0"/>
              <a:t>30/12/2020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4" y="1624372"/>
            <a:ext cx="4480560" cy="737828"/>
          </a:xfrm>
        </p:spPr>
        <p:txBody>
          <a:bodyPr rtlCol="0" anchor="ctr"/>
          <a:lstStyle>
            <a:lvl1pPr marL="0" indent="0" algn="l" rtl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dirty="0" smtClean="0"/>
              <a:t>Modifiez les styles du texte du masque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80560" cy="3733799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85854" y="1624372"/>
            <a:ext cx="4480560" cy="737828"/>
          </a:xfrm>
        </p:spPr>
        <p:txBody>
          <a:bodyPr rtlCol="0" anchor="ctr"/>
          <a:lstStyle>
            <a:lvl1pPr marL="0" indent="0" algn="l" rtl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dirty="0" smtClean="0"/>
              <a:t>Modifiez les styles du texte du masque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85854" y="2438400"/>
            <a:ext cx="4480560" cy="3733799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41A546-D93F-433F-9DF0-93DCC86900A3}" type="datetime1">
              <a:rPr lang="fr-FR" smtClean="0"/>
              <a:pPr rtl="0"/>
              <a:t>30/12/2020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D31409-41F1-43B1-913C-F207C24F94DF}" type="datetime1">
              <a:rPr lang="fr-FR" smtClean="0"/>
              <a:pPr rtl="0"/>
              <a:t>30/12/2020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/>
                </a:solidFill>
              </a:defRPr>
            </a:lvl1pPr>
          </a:lstStyle>
          <a:p>
            <a:fld id="{A16481E1-92D9-4286-9C3D-5FE16F227BD9}" type="datetime1">
              <a:rPr lang="fr-FR" smtClean="0"/>
              <a:pPr/>
              <a:t>30/12/2020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/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 descr="application-livraison-repas-a-domicile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2359" r="22359"/>
          <a:stretch>
            <a:fillRect/>
          </a:stretch>
        </p:blipFill>
        <p:spPr>
          <a:xfrm>
            <a:off x="4165586" y="642918"/>
            <a:ext cx="3714776" cy="3929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Sous-titre 12"/>
          <p:cNvSpPr>
            <a:spLocks noGrp="1"/>
          </p:cNvSpPr>
          <p:nvPr>
            <p:ph type="subTitle" idx="1"/>
          </p:nvPr>
        </p:nvSpPr>
        <p:spPr>
          <a:xfrm>
            <a:off x="1808132" y="6072182"/>
            <a:ext cx="9144063" cy="785818"/>
          </a:xfrm>
        </p:spPr>
        <p:txBody>
          <a:bodyPr rtlCol="0">
            <a:normAutofit/>
          </a:bodyPr>
          <a:lstStyle/>
          <a:p>
            <a:pPr rtl="0"/>
            <a:r>
              <a:rPr lang="fr-FR" sz="2000" dirty="0" smtClean="0"/>
              <a:t>Sabrina BENKACI</a:t>
            </a:r>
          </a:p>
          <a:p>
            <a:pPr rtl="0"/>
            <a:r>
              <a:rPr lang="fr-FR" sz="2000" dirty="0" smtClean="0"/>
              <a:t>Imene OUAHRANI</a:t>
            </a:r>
            <a:endParaRPr lang="fr-FR" sz="2000" dirty="0"/>
          </a:p>
        </p:txBody>
      </p:sp>
      <p:sp>
        <p:nvSpPr>
          <p:cNvPr id="12" name="Titre 1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5800" dirty="0" smtClean="0"/>
              <a:t>Livraison de repas  </a:t>
            </a:r>
            <a:endParaRPr lang="fr-FR" sz="5800" dirty="0"/>
          </a:p>
        </p:txBody>
      </p:sp>
      <p:pic>
        <p:nvPicPr>
          <p:cNvPr id="10" name="Image 9" descr="Logo-UCA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236496" y="214290"/>
            <a:ext cx="1214446" cy="121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82134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apture1111111111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08" y="142852"/>
            <a:ext cx="11969117" cy="6715148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10166378" y="2500306"/>
            <a:ext cx="1571636" cy="50006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736562" y="857232"/>
            <a:ext cx="2071702" cy="57150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5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aptuajouttresta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47" y="285728"/>
            <a:ext cx="11719081" cy="628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093884" y="2143116"/>
            <a:ext cx="6858048" cy="6429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2093884" y="2928934"/>
            <a:ext cx="6858048" cy="6429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093884" y="3571876"/>
            <a:ext cx="6858048" cy="6429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093884" y="4286256"/>
            <a:ext cx="6858048" cy="6429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2093884" y="5000636"/>
            <a:ext cx="6858048" cy="6429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5237156" y="5643578"/>
            <a:ext cx="1714512" cy="6429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52136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1736694" y="1643050"/>
            <a:ext cx="10287072" cy="2143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Page “Client”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Espace réservé pour une image  5" descr="couscous-berb-re_2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rcRect l="25459" r="25459"/>
          <a:stretch>
            <a:fillRect/>
          </a:stretch>
        </p:blipFill>
        <p:spPr/>
      </p:pic>
      <p:pic>
        <p:nvPicPr>
          <p:cNvPr id="4" name="Image 3" descr="Capturecliiiiiiiiiiiiiiiiiiiiiiiiiiiiiiiiiiii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58" y="214290"/>
            <a:ext cx="11787270" cy="6357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llipse 6"/>
          <p:cNvSpPr/>
          <p:nvPr/>
        </p:nvSpPr>
        <p:spPr>
          <a:xfrm>
            <a:off x="879438" y="1928802"/>
            <a:ext cx="1308066" cy="6429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736562" y="4786322"/>
            <a:ext cx="1308066" cy="6429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8237552" y="4786322"/>
            <a:ext cx="1308066" cy="6429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0266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2236760" y="1643050"/>
            <a:ext cx="9001188" cy="2143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80000"/>
              </a:lnSpc>
              <a:spcBef>
                <a:spcPct val="0"/>
              </a:spcBef>
              <a:defRPr/>
            </a:pPr>
            <a:r>
              <a:rPr lang="fr-FR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Page «Commande»</a:t>
            </a:r>
          </a:p>
        </p:txBody>
      </p:sp>
      <p:pic>
        <p:nvPicPr>
          <p:cNvPr id="6" name="Espace réservé pour une image  5" descr="photo-plat-culinaire-restaurant.jp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1661" r="31661"/>
          <a:stretch>
            <a:fillRect/>
          </a:stretch>
        </p:blipFill>
        <p:spPr/>
      </p:pic>
      <p:pic>
        <p:nvPicPr>
          <p:cNvPr id="7" name="Image 6" descr="command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58" y="214290"/>
            <a:ext cx="11116597" cy="6305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Ellipse 7"/>
          <p:cNvSpPr/>
          <p:nvPr/>
        </p:nvSpPr>
        <p:spPr>
          <a:xfrm>
            <a:off x="307934" y="1714488"/>
            <a:ext cx="1143008" cy="57150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808132" y="1714488"/>
            <a:ext cx="1143008" cy="57150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808792" y="1714488"/>
            <a:ext cx="1143008" cy="57150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379372" y="3357562"/>
            <a:ext cx="7643866" cy="6429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8308990" y="3357562"/>
            <a:ext cx="1143008" cy="57150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0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1736694" y="1643050"/>
            <a:ext cx="10287072" cy="2143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La page “</a:t>
            </a:r>
            <a:r>
              <a:rPr kumimoji="0" lang="en-US" sz="5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Livraison</a:t>
            </a: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”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Espace réservé pour une image  6" descr="crevettes_1020_400.jp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5571" r="35571"/>
          <a:stretch>
            <a:fillRect/>
          </a:stretch>
        </p:blipFill>
        <p:spPr/>
      </p:pic>
      <p:pic>
        <p:nvPicPr>
          <p:cNvPr id="6" name="Image 5" descr="livrais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62" y="214290"/>
            <a:ext cx="11720961" cy="6429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Ellipse 9"/>
          <p:cNvSpPr/>
          <p:nvPr/>
        </p:nvSpPr>
        <p:spPr>
          <a:xfrm>
            <a:off x="307934" y="1785926"/>
            <a:ext cx="1308066" cy="6429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165190" y="1785926"/>
            <a:ext cx="1308066" cy="6429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4165586" y="1714488"/>
            <a:ext cx="1308066" cy="6429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7237420" y="1714488"/>
            <a:ext cx="1308066" cy="6429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450810" y="3429000"/>
            <a:ext cx="8286808" cy="6429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8666180" y="3429000"/>
            <a:ext cx="1308066" cy="6429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0094940" y="3429000"/>
            <a:ext cx="1308066" cy="6429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0266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livreu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72" y="428604"/>
            <a:ext cx="11358641" cy="5501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2593950" y="1857364"/>
            <a:ext cx="6929486" cy="6429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593950" y="2571744"/>
            <a:ext cx="6929486" cy="6429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593950" y="3357562"/>
            <a:ext cx="6929486" cy="6429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2593950" y="4143380"/>
            <a:ext cx="6929486" cy="6429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5308594" y="5072074"/>
            <a:ext cx="1571636" cy="57150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5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1736694" y="1643050"/>
            <a:ext cx="10287072" cy="2143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La page “</a:t>
            </a:r>
            <a:r>
              <a:rPr kumimoji="0" lang="en-US" sz="5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Livreur</a:t>
            </a: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”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Espace réservé pour une image  7" descr="slide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rcRect l="35007" r="35007"/>
          <a:stretch>
            <a:fillRect/>
          </a:stretch>
        </p:blipFill>
        <p:spPr/>
      </p:pic>
      <p:pic>
        <p:nvPicPr>
          <p:cNvPr id="27" name="Image 26" descr="Capddddddddddddddddddtur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24" y="1000108"/>
            <a:ext cx="10659234" cy="5186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Ellipse 29"/>
          <p:cNvSpPr/>
          <p:nvPr/>
        </p:nvSpPr>
        <p:spPr>
          <a:xfrm>
            <a:off x="1022314" y="2857496"/>
            <a:ext cx="1928826" cy="42862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1" name="Ellipse 30"/>
          <p:cNvSpPr/>
          <p:nvPr/>
        </p:nvSpPr>
        <p:spPr>
          <a:xfrm>
            <a:off x="7523172" y="3286124"/>
            <a:ext cx="1928826" cy="42862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379504" y="2071678"/>
            <a:ext cx="1928826" cy="42862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pic>
        <p:nvPicPr>
          <p:cNvPr id="14" name="Image 13" descr="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86" y="1000108"/>
            <a:ext cx="10886010" cy="521497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308198" y="2571744"/>
            <a:ext cx="6929486" cy="6429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5237156" y="3143248"/>
            <a:ext cx="1643074" cy="50006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0266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 animBg="1"/>
      <p:bldP spid="31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2236760" y="1643050"/>
            <a:ext cx="9001188" cy="2143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80000"/>
              </a:lnSpc>
              <a:spcBef>
                <a:spcPct val="0"/>
              </a:spcBef>
              <a:defRPr/>
            </a:pPr>
            <a:r>
              <a:rPr lang="fr-FR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Les technologies logicielles </a:t>
            </a:r>
          </a:p>
        </p:txBody>
      </p:sp>
      <p:pic>
        <p:nvPicPr>
          <p:cNvPr id="6" name="Espace réservé pour une image  5" descr="253423__berry-raspberry-strawberry-cherry-blackberry_p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rcRect l="24560" r="245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040266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2308198" y="5786430"/>
            <a:ext cx="9001188" cy="2143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buFontTx/>
              <a:buNone/>
              <a:defRPr/>
            </a:pPr>
            <a:r>
              <a:rPr lang="fr-FR" sz="3000" dirty="0" smtClean="0">
                <a:latin typeface="Arial" pitchFamily="34" charset="0"/>
                <a:cs typeface="Arial" pitchFamily="34" charset="0"/>
              </a:rPr>
              <a:t>	</a:t>
            </a:r>
          </a:p>
          <a:p>
            <a:pPr>
              <a:buFontTx/>
              <a:buNone/>
              <a:defRPr/>
            </a:pPr>
            <a:endParaRPr lang="fr-FR" sz="3000" dirty="0" smtClean="0">
              <a:latin typeface="Arial" pitchFamily="34" charset="0"/>
              <a:cs typeface="Arial" pitchFamily="34" charset="0"/>
            </a:endParaRPr>
          </a:p>
          <a:p>
            <a:pPr>
              <a:buFontTx/>
              <a:buNone/>
              <a:defRPr/>
            </a:pPr>
            <a:endParaRPr lang="fr-FR" sz="3000" dirty="0" smtClean="0">
              <a:latin typeface="Arial" pitchFamily="34" charset="0"/>
              <a:cs typeface="Arial" pitchFamily="34" charset="0"/>
            </a:endParaRPr>
          </a:p>
          <a:p>
            <a:pPr>
              <a:buFontTx/>
              <a:buNone/>
              <a:defRPr/>
            </a:pPr>
            <a:r>
              <a:rPr lang="fr-FR" sz="3000" dirty="0" smtClean="0">
                <a:latin typeface="Arial" pitchFamily="34" charset="0"/>
                <a:cs typeface="Arial" pitchFamily="34" charset="0"/>
              </a:rPr>
              <a:t>	Les technologies logicielles utilisés dans notre application sont les suivants :</a:t>
            </a:r>
          </a:p>
          <a:p>
            <a:pPr>
              <a:buFontTx/>
              <a:buNone/>
              <a:defRPr/>
            </a:pPr>
            <a:endParaRPr lang="fr-FR" sz="3000" dirty="0" smtClean="0">
              <a:latin typeface="Arial" pitchFamily="34" charset="0"/>
              <a:cs typeface="Arial" pitchFamily="34" charset="0"/>
            </a:endParaRPr>
          </a:p>
          <a:p>
            <a:pPr indent="355600">
              <a:lnSpc>
                <a:spcPct val="150000"/>
              </a:lnSpc>
              <a:spcBef>
                <a:spcPts val="100"/>
              </a:spcBef>
              <a:buFontTx/>
              <a:buBlip>
                <a:blip r:embed="rId3"/>
              </a:buBlip>
              <a:defRPr/>
            </a:pPr>
            <a:r>
              <a:rPr lang="fr-FR" sz="3000" dirty="0" smtClean="0">
                <a:latin typeface="Arial" pitchFamily="34" charset="0"/>
                <a:cs typeface="Arial" pitchFamily="34" charset="0"/>
              </a:rPr>
              <a:t>HTML5</a:t>
            </a:r>
          </a:p>
          <a:p>
            <a:pPr indent="355600">
              <a:lnSpc>
                <a:spcPct val="150000"/>
              </a:lnSpc>
              <a:spcBef>
                <a:spcPts val="100"/>
              </a:spcBef>
              <a:buFontTx/>
              <a:buBlip>
                <a:blip r:embed="rId3"/>
              </a:buBlip>
              <a:defRPr/>
            </a:pPr>
            <a:r>
              <a:rPr lang="fr-FR" sz="3000" dirty="0" smtClean="0">
                <a:latin typeface="Arial" pitchFamily="34" charset="0"/>
                <a:cs typeface="Arial" pitchFamily="34" charset="0"/>
              </a:rPr>
              <a:t>CSS3</a:t>
            </a:r>
          </a:p>
          <a:p>
            <a:pPr indent="355600">
              <a:lnSpc>
                <a:spcPct val="150000"/>
              </a:lnSpc>
              <a:spcBef>
                <a:spcPts val="100"/>
              </a:spcBef>
              <a:buFontTx/>
              <a:buBlip>
                <a:blip r:embed="rId3"/>
              </a:buBlip>
              <a:defRPr/>
            </a:pPr>
            <a:r>
              <a:rPr lang="fr-FR" sz="3000" dirty="0" smtClean="0">
                <a:latin typeface="Arial" pitchFamily="34" charset="0"/>
                <a:cs typeface="Arial" pitchFamily="34" charset="0"/>
              </a:rPr>
              <a:t>JavaScript</a:t>
            </a:r>
          </a:p>
          <a:p>
            <a:pPr indent="355600">
              <a:lnSpc>
                <a:spcPct val="150000"/>
              </a:lnSpc>
              <a:spcBef>
                <a:spcPts val="100"/>
              </a:spcBef>
              <a:buFontTx/>
              <a:buBlip>
                <a:blip r:embed="rId3"/>
              </a:buBlip>
              <a:defRPr/>
            </a:pPr>
            <a:r>
              <a:rPr lang="fr-FR" sz="3000" dirty="0" smtClean="0">
                <a:latin typeface="Arial" pitchFamily="34" charset="0"/>
                <a:cs typeface="Arial" pitchFamily="34" charset="0"/>
              </a:rPr>
              <a:t>PHP</a:t>
            </a:r>
          </a:p>
          <a:p>
            <a:pPr indent="355600">
              <a:lnSpc>
                <a:spcPct val="150000"/>
              </a:lnSpc>
              <a:spcBef>
                <a:spcPts val="100"/>
              </a:spcBef>
              <a:buFontTx/>
              <a:buBlip>
                <a:blip r:embed="rId3"/>
              </a:buBlip>
              <a:defRPr/>
            </a:pPr>
            <a:r>
              <a:rPr lang="fr-FR" sz="3000" dirty="0" smtClean="0">
                <a:latin typeface="Arial" pitchFamily="34" charset="0"/>
                <a:cs typeface="Arial" pitchFamily="34" charset="0"/>
              </a:rPr>
              <a:t>MySQL</a:t>
            </a:r>
          </a:p>
          <a:p>
            <a:pPr indent="355600">
              <a:lnSpc>
                <a:spcPct val="150000"/>
              </a:lnSpc>
              <a:spcBef>
                <a:spcPts val="100"/>
              </a:spcBef>
              <a:buBlip>
                <a:blip r:embed="rId3"/>
              </a:buBlip>
              <a:defRPr/>
            </a:pPr>
            <a:r>
              <a:rPr lang="fr-FR" sz="3000" dirty="0" err="1" smtClean="0">
                <a:latin typeface="Arial" pitchFamily="34" charset="0"/>
                <a:cs typeface="Arial" pitchFamily="34" charset="0"/>
              </a:rPr>
              <a:t>PhpMyAdmin</a:t>
            </a:r>
            <a:endParaRPr lang="fr-FR" sz="3000" dirty="0" smtClean="0">
              <a:latin typeface="Arial" pitchFamily="34" charset="0"/>
              <a:cs typeface="Arial" pitchFamily="34" charset="0"/>
            </a:endParaRPr>
          </a:p>
          <a:p>
            <a:pPr indent="355600">
              <a:lnSpc>
                <a:spcPct val="150000"/>
              </a:lnSpc>
              <a:spcBef>
                <a:spcPts val="100"/>
              </a:spcBef>
              <a:buFontTx/>
              <a:buBlip>
                <a:blip r:embed="rId3"/>
              </a:buBlip>
              <a:defRPr/>
            </a:pPr>
            <a:endParaRPr lang="fr-FR" sz="3000" dirty="0" smtClean="0">
              <a:latin typeface="Arial" pitchFamily="34" charset="0"/>
              <a:cs typeface="Arial" pitchFamily="34" charset="0"/>
            </a:endParaRPr>
          </a:p>
          <a:p>
            <a:pPr indent="355600">
              <a:lnSpc>
                <a:spcPct val="150000"/>
              </a:lnSpc>
              <a:spcBef>
                <a:spcPts val="100"/>
              </a:spcBef>
              <a:buFontTx/>
              <a:buBlip>
                <a:blip r:embed="rId3"/>
              </a:buBlip>
              <a:defRPr/>
            </a:pPr>
            <a:endParaRPr lang="fr-FR" sz="3000" dirty="0" smtClean="0">
              <a:latin typeface="Arial" pitchFamily="34" charset="0"/>
              <a:cs typeface="Arial" pitchFamily="34" charset="0"/>
            </a:endParaRPr>
          </a:p>
          <a:p>
            <a:pPr lvl="0" algn="ctr">
              <a:lnSpc>
                <a:spcPct val="80000"/>
              </a:lnSpc>
              <a:spcBef>
                <a:spcPct val="0"/>
              </a:spcBef>
              <a:defRPr/>
            </a:pPr>
            <a:endParaRPr lang="fr-F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Espace réservé pour une image  5" descr="allo-resto-by-just-eat-livraison-repas.jpg"/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9249" r="292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040266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2236760" y="1643050"/>
            <a:ext cx="9001188" cy="2143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80000"/>
              </a:lnSpc>
              <a:spcBef>
                <a:spcPct val="0"/>
              </a:spcBef>
              <a:defRPr/>
            </a:pPr>
            <a:r>
              <a:rPr lang="fr-FR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 et perspective</a:t>
            </a:r>
          </a:p>
        </p:txBody>
      </p:sp>
      <p:pic>
        <p:nvPicPr>
          <p:cNvPr id="6" name="Espace réservé pour une image  5" descr="276908k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rcRect l="27004" r="270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040266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3"/>
          <p:cNvSpPr>
            <a:spLocks noGrp="1"/>
          </p:cNvSpPr>
          <p:nvPr>
            <p:ph type="title"/>
          </p:nvPr>
        </p:nvSpPr>
        <p:spPr>
          <a:xfrm>
            <a:off x="2879702" y="857232"/>
            <a:ext cx="1928826" cy="642942"/>
          </a:xfrm>
        </p:spPr>
        <p:txBody>
          <a:bodyPr rtlCol="0"/>
          <a:lstStyle/>
          <a:p>
            <a:pPr rtl="0"/>
            <a:r>
              <a:rPr lang="fr-FR" dirty="0" smtClean="0"/>
              <a:t>Le plan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093752" y="2357430"/>
            <a:ext cx="652304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3000" dirty="0" smtClean="0">
                <a:latin typeface="Arial" pitchFamily="34" charset="0"/>
                <a:cs typeface="Arial" pitchFamily="34" charset="0"/>
              </a:rPr>
              <a:t> Introduction;</a:t>
            </a:r>
          </a:p>
          <a:p>
            <a:pPr>
              <a:buFont typeface="Arial" pitchFamily="34" charset="0"/>
              <a:buChar char="•"/>
            </a:pPr>
            <a:r>
              <a:rPr lang="fr-FR" sz="3000" dirty="0" smtClean="0">
                <a:latin typeface="Arial" pitchFamily="34" charset="0"/>
                <a:cs typeface="Arial" pitchFamily="34" charset="0"/>
              </a:rPr>
              <a:t> Réalisation;</a:t>
            </a:r>
          </a:p>
          <a:p>
            <a:pPr>
              <a:buFont typeface="Arial" pitchFamily="34" charset="0"/>
              <a:buChar char="•"/>
            </a:pPr>
            <a:r>
              <a:rPr lang="fr-FR" sz="3000" dirty="0" smtClean="0">
                <a:latin typeface="Arial" pitchFamily="34" charset="0"/>
                <a:cs typeface="Arial" pitchFamily="34" charset="0"/>
              </a:rPr>
              <a:t> Les technologies logicielles; </a:t>
            </a:r>
          </a:p>
          <a:p>
            <a:pPr>
              <a:buFont typeface="Arial" pitchFamily="34" charset="0"/>
              <a:buChar char="•"/>
            </a:pPr>
            <a:r>
              <a:rPr lang="fr-FR" sz="3000" dirty="0" smtClean="0">
                <a:latin typeface="Arial" pitchFamily="34" charset="0"/>
                <a:cs typeface="Arial" pitchFamily="34" charset="0"/>
              </a:rPr>
              <a:t> Conclusion et perspective.</a:t>
            </a:r>
          </a:p>
          <a:p>
            <a:endParaRPr lang="fr-FR" sz="3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Espace réservé pour une image  8" descr="10222228-livraison-repas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5992" r="15992"/>
          <a:stretch>
            <a:fillRect/>
          </a:stretch>
        </p:blipFill>
        <p:spPr>
          <a:xfrm>
            <a:off x="7523172" y="500042"/>
            <a:ext cx="3667741" cy="5500726"/>
          </a:xfrm>
        </p:spPr>
      </p:pic>
    </p:spTree>
    <p:extLst>
      <p:ext uri="{BB962C8B-B14F-4D97-AF65-F5344CB8AC3E}">
        <p14:creationId xmlns:p14="http://schemas.microsoft.com/office/powerpoint/2010/main" val="25030419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58 0.00278 L -0.12848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sées 5"/>
          <p:cNvSpPr/>
          <p:nvPr/>
        </p:nvSpPr>
        <p:spPr>
          <a:xfrm>
            <a:off x="4522776" y="357166"/>
            <a:ext cx="6429420" cy="1214446"/>
          </a:xfrm>
          <a:prstGeom prst="cloudCallout">
            <a:avLst>
              <a:gd name="adj1" fmla="val -42791"/>
              <a:gd name="adj2" fmla="val 5667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b="1" dirty="0" smtClean="0"/>
              <a:t>Merci pour </a:t>
            </a:r>
            <a:r>
              <a:rPr lang="en-US" sz="3000" b="1" dirty="0" err="1" smtClean="0"/>
              <a:t>votre</a:t>
            </a:r>
            <a:r>
              <a:rPr lang="en-US" sz="3000" b="1" dirty="0" smtClean="0"/>
              <a:t> attention !</a:t>
            </a:r>
            <a:endParaRPr lang="en-US" sz="3000" b="1" dirty="0"/>
          </a:p>
        </p:txBody>
      </p:sp>
      <p:pic>
        <p:nvPicPr>
          <p:cNvPr id="9" name="Image 8" descr="PNGPIX-COM-Delivery-Boy-Vector-PNG-Transparent-Image-500x5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00" y="1357298"/>
            <a:ext cx="47625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2136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photo-plat-culinaire-restaurant.jp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1661" r="31661"/>
          <a:stretch>
            <a:fillRect/>
          </a:stretch>
        </p:blipFill>
        <p:spPr/>
      </p:pic>
      <p:sp>
        <p:nvSpPr>
          <p:cNvPr id="5" name="Titre 1"/>
          <p:cNvSpPr txBox="1">
            <a:spLocks/>
          </p:cNvSpPr>
          <p:nvPr/>
        </p:nvSpPr>
        <p:spPr>
          <a:xfrm>
            <a:off x="3379768" y="2214554"/>
            <a:ext cx="7358084" cy="128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Introduction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040266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1736694" y="1643050"/>
            <a:ext cx="10287072" cy="2143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Réalisation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Espace réservé pour une image  8" descr="banner.jp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428" r="384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040266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2522512" y="2500306"/>
            <a:ext cx="8429684" cy="1071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La page “</a:t>
            </a:r>
            <a:r>
              <a:rPr kumimoji="0" lang="en-US" sz="5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Connexion</a:t>
            </a: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Admin”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Espace réservé pour une image  6" descr="crevettes_1020_400.jp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5571" r="35571"/>
          <a:stretch>
            <a:fillRect/>
          </a:stretch>
        </p:blipFill>
        <p:spPr/>
      </p:pic>
      <p:pic>
        <p:nvPicPr>
          <p:cNvPr id="13" name="Image 12" descr="Captuconnnexionadminr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512" y="1142984"/>
            <a:ext cx="8501122" cy="5113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4808528" y="2714620"/>
            <a:ext cx="4071966" cy="6429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4808528" y="3500438"/>
            <a:ext cx="4071966" cy="6429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6094412" y="1785926"/>
            <a:ext cx="1428760" cy="107157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6094412" y="4000504"/>
            <a:ext cx="1428760" cy="78581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0266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1736694" y="1643050"/>
            <a:ext cx="10287072" cy="2143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Page “</a:t>
            </a:r>
            <a:r>
              <a:rPr lang="en-US" sz="5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Acceuil</a:t>
            </a: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”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Espace réservé pour une image  7" descr="plat_mediterranees.jp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5571" r="35571"/>
          <a:stretch>
            <a:fillRect/>
          </a:stretch>
        </p:blipFill>
        <p:spPr/>
      </p:pic>
      <p:pic>
        <p:nvPicPr>
          <p:cNvPr id="31" name="Image 30" descr="Captur1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"/>
            <a:ext cx="12188826" cy="6857999"/>
          </a:xfrm>
          <a:prstGeom prst="rect">
            <a:avLst/>
          </a:prstGeom>
        </p:spPr>
      </p:pic>
      <p:sp>
        <p:nvSpPr>
          <p:cNvPr id="32" name="Ellipse 31"/>
          <p:cNvSpPr/>
          <p:nvPr/>
        </p:nvSpPr>
        <p:spPr>
          <a:xfrm>
            <a:off x="8237552" y="0"/>
            <a:ext cx="1357322" cy="57150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2" name="Ellipse 41"/>
          <p:cNvSpPr/>
          <p:nvPr/>
        </p:nvSpPr>
        <p:spPr>
          <a:xfrm>
            <a:off x="9380560" y="0"/>
            <a:ext cx="1357322" cy="57150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3" name="Ellipse 42"/>
          <p:cNvSpPr/>
          <p:nvPr/>
        </p:nvSpPr>
        <p:spPr>
          <a:xfrm>
            <a:off x="10831503" y="0"/>
            <a:ext cx="1357322" cy="57150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8451866" y="0"/>
            <a:ext cx="1357322" cy="57150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3736958" y="2000240"/>
            <a:ext cx="4071966" cy="6429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3736958" y="2714620"/>
            <a:ext cx="4071966" cy="6429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7" name="Rectangle 46"/>
          <p:cNvSpPr/>
          <p:nvPr/>
        </p:nvSpPr>
        <p:spPr>
          <a:xfrm>
            <a:off x="3665520" y="3429000"/>
            <a:ext cx="4071966" cy="6429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8" name="Rectangle 47"/>
          <p:cNvSpPr/>
          <p:nvPr/>
        </p:nvSpPr>
        <p:spPr>
          <a:xfrm>
            <a:off x="3665520" y="4143380"/>
            <a:ext cx="4071966" cy="6429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49" name="Rectangle 48"/>
          <p:cNvSpPr/>
          <p:nvPr/>
        </p:nvSpPr>
        <p:spPr>
          <a:xfrm>
            <a:off x="3665520" y="4857760"/>
            <a:ext cx="4071966" cy="6429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9523436" y="0"/>
            <a:ext cx="1357322" cy="57150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0266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0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2879702" y="3000372"/>
            <a:ext cx="8072494" cy="78581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La page “ </a:t>
            </a:r>
            <a:r>
              <a:rPr lang="en-US" sz="5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Paramètre</a:t>
            </a: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”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Espace réservé pour une image  5" descr="photo-plat-culinaire-restaurant.jp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1661" r="31661"/>
          <a:stretch>
            <a:fillRect/>
          </a:stretch>
        </p:blipFill>
        <p:spPr/>
      </p:pic>
      <p:pic>
        <p:nvPicPr>
          <p:cNvPr id="9" name="Image 8" descr="Capt3ur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96" y="357166"/>
            <a:ext cx="11501518" cy="628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Ellipse 9"/>
          <p:cNvSpPr/>
          <p:nvPr/>
        </p:nvSpPr>
        <p:spPr>
          <a:xfrm>
            <a:off x="9094808" y="357166"/>
            <a:ext cx="1500198" cy="57150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522512" y="1928802"/>
            <a:ext cx="6858048" cy="6429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522512" y="2786058"/>
            <a:ext cx="6858048" cy="6429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522512" y="3714752"/>
            <a:ext cx="6858048" cy="6429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5308594" y="4857760"/>
            <a:ext cx="1500198" cy="57150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8023238" y="357166"/>
            <a:ext cx="1500198" cy="57150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0266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4379900" y="2571744"/>
            <a:ext cx="5214974" cy="9286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La page “ Restaurant”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Espace réservé pour une image  5" descr="brasserie-marseille-vieux-port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rcRect l="32753" r="32753"/>
          <a:stretch>
            <a:fillRect/>
          </a:stretch>
        </p:blipFill>
        <p:spPr/>
      </p:pic>
      <p:pic>
        <p:nvPicPr>
          <p:cNvPr id="4" name="Image 3" descr="Capture1111111111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14338"/>
            <a:ext cx="12644526" cy="7072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llipse 6"/>
          <p:cNvSpPr/>
          <p:nvPr/>
        </p:nvSpPr>
        <p:spPr>
          <a:xfrm>
            <a:off x="0" y="1643050"/>
            <a:ext cx="1308066" cy="6429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522380" y="1643050"/>
            <a:ext cx="1308066" cy="6429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451074" y="1714488"/>
            <a:ext cx="1308066" cy="6429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5165718" y="1643050"/>
            <a:ext cx="1308066" cy="6429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308726" y="1643050"/>
            <a:ext cx="1308066" cy="6429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7523172" y="1643050"/>
            <a:ext cx="1022314" cy="6429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379372" y="4786322"/>
            <a:ext cx="7929618" cy="6429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8094676" y="4786322"/>
            <a:ext cx="1308066" cy="6429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pic>
        <p:nvPicPr>
          <p:cNvPr id="24" name="Image 23" descr="Captdetailss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86057"/>
            <a:ext cx="12215898" cy="4071943"/>
          </a:xfrm>
          <a:prstGeom prst="rect">
            <a:avLst/>
          </a:prstGeom>
        </p:spPr>
      </p:pic>
      <p:sp>
        <p:nvSpPr>
          <p:cNvPr id="25" name="Ellipse 24"/>
          <p:cNvSpPr/>
          <p:nvPr/>
        </p:nvSpPr>
        <p:spPr>
          <a:xfrm>
            <a:off x="165058" y="4214818"/>
            <a:ext cx="1165190" cy="57150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2951140" y="4214818"/>
            <a:ext cx="1165190" cy="57150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36496" y="5572140"/>
            <a:ext cx="5022842" cy="6429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9380560" y="2214554"/>
            <a:ext cx="1165190" cy="57150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0266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5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9" grpId="0" animBg="1"/>
      <p:bldP spid="2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aptureclii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34" y="267971"/>
            <a:ext cx="11658465" cy="6089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593686" y="4071942"/>
            <a:ext cx="10858576" cy="8572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522248" y="714356"/>
            <a:ext cx="1308066" cy="6429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593686" y="1643050"/>
            <a:ext cx="10858576" cy="12858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9737750" y="2143116"/>
            <a:ext cx="1308066" cy="6429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pic>
        <p:nvPicPr>
          <p:cNvPr id="11" name="Image 10" descr="Capturemo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58" y="214290"/>
            <a:ext cx="11787270" cy="6429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5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Gastronomie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7131E21-0A94-4369-94ED-0067EBC45D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5033CA8-31CF-44FC-AC0E-BDC1626C8D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3DA7E6-CB56-46C4-B92D-CEC3767B8517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95</Words>
  <Application>Microsoft Office PowerPoint</Application>
  <PresentationFormat>Personnalisé</PresentationFormat>
  <Paragraphs>52</Paragraphs>
  <Slides>20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3" baseType="lpstr">
      <vt:lpstr>Arial</vt:lpstr>
      <vt:lpstr>Cambria</vt:lpstr>
      <vt:lpstr>Gastronomie 16x9</vt:lpstr>
      <vt:lpstr>Livraison de repas  </vt:lpstr>
      <vt:lpstr>Le plan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2012-05-21T15:09:31Z</dcterms:created>
  <dcterms:modified xsi:type="dcterms:W3CDTF">2020-12-30T12:52:33Z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0x0101007C1D5F340F01F94FA2FD29A5E6DC872E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